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30" r:id="rId2"/>
    <p:sldId id="331" r:id="rId3"/>
    <p:sldId id="332" r:id="rId4"/>
  </p:sldIdLst>
  <p:sldSz cx="12192000" cy="6858000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9D24"/>
    <a:srgbClr val="26BDE2"/>
    <a:srgbClr val="DE196B"/>
    <a:srgbClr val="FFCCCC"/>
    <a:srgbClr val="FD6925"/>
    <a:srgbClr val="00669C"/>
    <a:srgbClr val="00689D"/>
    <a:srgbClr val="FFFFFF"/>
    <a:srgbClr val="56C02B"/>
    <a:srgbClr val="3F7E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ไม่มีสไตล์ ไม่มี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ไม่มีสไตล์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40" autoAdjust="0"/>
    <p:restoredTop sz="95256" autoAdjust="0"/>
  </p:normalViewPr>
  <p:slideViewPr>
    <p:cSldViewPr snapToGrid="0">
      <p:cViewPr varScale="1">
        <p:scale>
          <a:sx n="66" d="100"/>
          <a:sy n="66" d="100"/>
        </p:scale>
        <p:origin x="630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78FD8-FD29-4D41-B947-6D86F3BDCB81}" type="datetimeFigureOut">
              <a:rPr lang="th-TH" smtClean="0"/>
              <a:t>03/05/66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16BC7-35F6-4617-9DB2-7E4BEBB664F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85093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C16BC7-35F6-4617-9DB2-7E4BEBB664F2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03237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C16BC7-35F6-4617-9DB2-7E4BEBB664F2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87608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C16BC7-35F6-4617-9DB2-7E4BEBB664F2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8220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8527109-EC30-4513-BC62-C513BD67B1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AF2AA015-D458-4B81-A25D-C8A614A230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0291537-0F36-48EC-918A-02DAF43F9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A263-491B-4061-8984-C87B9E5DE373}" type="datetimeFigureOut">
              <a:rPr lang="th-TH" smtClean="0"/>
              <a:t>03/05/66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6707F7B-93C7-4C02-9C55-EA71537EF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B61EE50-59F4-43F0-AE5C-554F85472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AE85-194D-4431-BF20-B389F394DD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01721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568A6FC-8504-401E-BB1F-600315C40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6BF25107-8277-47CC-97B8-B79560268C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AABC021-4937-4E6E-876F-A5070A026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A263-491B-4061-8984-C87B9E5DE373}" type="datetimeFigureOut">
              <a:rPr lang="th-TH" smtClean="0"/>
              <a:t>03/05/66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011CF67F-68A7-4FCA-9E1F-284F5C034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FA8A50D-08D3-4610-BD7C-047DF1AF5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AE85-194D-4431-BF20-B389F394DD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9808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AD84BF16-2576-427D-856E-F129D3427B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91D13235-D458-4544-A1DB-41248A1432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E0BB506-1444-42D4-8823-D29C27A87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A263-491B-4061-8984-C87B9E5DE373}" type="datetimeFigureOut">
              <a:rPr lang="th-TH" smtClean="0"/>
              <a:t>03/05/66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73CAC7D-B4E0-4D4D-A197-358C1710A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E6BB194-C118-4775-AE20-B0DD97B87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AE85-194D-4431-BF20-B389F394DD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5125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06BE41B-FD4C-489B-9568-62559EAC0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D87FB01-C90D-4872-AE9A-31ED0FBD3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F9819EB-96A4-4F7E-A93F-2283FAFBC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A263-491B-4061-8984-C87B9E5DE373}" type="datetimeFigureOut">
              <a:rPr lang="th-TH" smtClean="0"/>
              <a:t>03/05/66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07DD035-2BB1-4514-92EF-249E79EC9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39B9E67-8834-4864-9CFC-4F4D02C51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AE85-194D-4431-BF20-B389F394DD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7244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4D0FE90-617F-4CAB-BCF0-768FB0821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AEB0D013-DB58-412B-ACB1-90359FC37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54F1BE6-C540-4982-BC0D-53790AD5F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A263-491B-4061-8984-C87B9E5DE373}" type="datetimeFigureOut">
              <a:rPr lang="th-TH" smtClean="0"/>
              <a:t>03/05/66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81C89A8-6770-40FB-8ADD-A21895EB6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D06F970-43A3-42E3-A83A-5537FF791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AE85-194D-4431-BF20-B389F394DD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9794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6C24D07-30DE-470A-ABF1-ACBEDF886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64380EF-A5D1-445E-A52B-F523231A5D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A52BDFE7-3D0B-4FE5-A8EF-0690CA421F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8BCEE00F-2435-4512-B7B2-EFF257A9B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A263-491B-4061-8984-C87B9E5DE373}" type="datetimeFigureOut">
              <a:rPr lang="th-TH" smtClean="0"/>
              <a:t>03/05/66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B4D1B5EE-CFAB-430A-BCAC-69F93537F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55C536A0-1F73-45F5-812F-28D42F977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AE85-194D-4431-BF20-B389F394DD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7840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998C52D-3078-47E5-92EC-F8AC210ED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4A8FA54D-5489-4036-B2EF-184F1F13B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0A015E05-1CDC-49F5-9C70-269AB09B4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7B5C42C8-0D48-4EEE-A958-6601C66A54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136A22A9-7BA5-405E-A742-B87BD7263E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577302AF-0B48-4DF1-A350-7878CA053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A263-491B-4061-8984-C87B9E5DE373}" type="datetimeFigureOut">
              <a:rPr lang="th-TH" smtClean="0"/>
              <a:t>03/05/66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608AEDB3-0A9C-4270-B43D-0D8C3896B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E7E28B06-819B-4481-AF0B-CD763A934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AE85-194D-4431-BF20-B389F394DD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7589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706AECB-F882-467D-A279-13A1A61B5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8AD73E03-1F77-4A0F-A740-AF213F155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A263-491B-4061-8984-C87B9E5DE373}" type="datetimeFigureOut">
              <a:rPr lang="th-TH" smtClean="0"/>
              <a:t>03/05/66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08EECB78-7B48-4DD8-82A5-603C2E6C0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465D7309-1DFE-47A6-84EC-B18A0BB22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AE85-194D-4431-BF20-B389F394DD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98138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CE9BA958-5D91-4EC2-BFDB-B59254B2F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A263-491B-4061-8984-C87B9E5DE373}" type="datetimeFigureOut">
              <a:rPr lang="th-TH" smtClean="0"/>
              <a:t>03/05/66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9668B928-E3C3-4F6A-8568-2C58F1E37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7FE17B69-3A32-41B3-823D-3CE009053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AE85-194D-4431-BF20-B389F394DD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21379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1131D9F-2CD4-4095-8EF6-EBD23E892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B20D1E0-43DE-4687-8A18-93EEFA895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B7838BA9-3E15-4539-BED4-735CDF01FC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19713B60-4776-463B-AE03-2BDB7FC16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A263-491B-4061-8984-C87B9E5DE373}" type="datetimeFigureOut">
              <a:rPr lang="th-TH" smtClean="0"/>
              <a:t>03/05/66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B5B668A1-9B6A-4E14-A1B4-2CE174E43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0D267760-68B7-44B9-AF92-77560B669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AE85-194D-4431-BF20-B389F394DD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84472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B2127E9-A972-4B73-9FC5-55A517889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1D006191-094D-4220-8A72-0753F1ECBF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9468254A-0F23-4EA2-AA46-89681CAD1E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6726AB6D-73D2-4A3E-B64D-214B4DF00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A263-491B-4061-8984-C87B9E5DE373}" type="datetimeFigureOut">
              <a:rPr lang="th-TH" smtClean="0"/>
              <a:t>03/05/66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57668BBE-DD3C-4C70-A685-150FDF789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3E1835F9-152B-4567-8E41-F2A9BF744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AE85-194D-4431-BF20-B389F394DD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75979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31E96ABA-2761-44D7-B802-516C8F08B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DB09AD55-2192-47AE-A82D-58ABE1001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F968C91-44FA-4E15-86E8-34423340FD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EA263-491B-4061-8984-C87B9E5DE373}" type="datetimeFigureOut">
              <a:rPr lang="th-TH" smtClean="0"/>
              <a:t>03/05/66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3A2C1FB1-1DCA-4993-AA48-9A23860BA6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5E5EF23-5B5A-4A81-8E57-7D05D58A5F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0AE85-194D-4431-BF20-B389F394DD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97513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AB2B97D0-615F-47DE-93A6-AD9F3222A56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48" b="27942"/>
          <a:stretch/>
        </p:blipFill>
        <p:spPr>
          <a:xfrm>
            <a:off x="-1" y="6488349"/>
            <a:ext cx="1275411" cy="369651"/>
          </a:xfrm>
          <a:prstGeom prst="rect">
            <a:avLst/>
          </a:prstGeom>
        </p:spPr>
      </p:pic>
      <p:grpSp>
        <p:nvGrpSpPr>
          <p:cNvPr id="17" name="กลุ่ม 16">
            <a:extLst>
              <a:ext uri="{FF2B5EF4-FFF2-40B4-BE49-F238E27FC236}">
                <a16:creationId xmlns:a16="http://schemas.microsoft.com/office/drawing/2014/main" id="{25E4A9FE-FF3B-4958-A585-F2019287448A}"/>
              </a:ext>
            </a:extLst>
          </p:cNvPr>
          <p:cNvGrpSpPr/>
          <p:nvPr/>
        </p:nvGrpSpPr>
        <p:grpSpPr>
          <a:xfrm>
            <a:off x="10109960" y="-53657"/>
            <a:ext cx="2082040" cy="875471"/>
            <a:chOff x="10027294" y="-56662"/>
            <a:chExt cx="2082040" cy="875471"/>
          </a:xfrm>
        </p:grpSpPr>
        <p:pic>
          <p:nvPicPr>
            <p:cNvPr id="18" name="Picture 4" descr="Times Higher Education Impact Rankings logo ">
              <a:extLst>
                <a:ext uri="{FF2B5EF4-FFF2-40B4-BE49-F238E27FC236}">
                  <a16:creationId xmlns:a16="http://schemas.microsoft.com/office/drawing/2014/main" id="{D259A4EC-8C89-4CA5-A92F-B1B89697B3C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hq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9274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27294" y="278069"/>
              <a:ext cx="726335" cy="4838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รูปภาพ 18">
              <a:extLst>
                <a:ext uri="{FF2B5EF4-FFF2-40B4-BE49-F238E27FC236}">
                  <a16:creationId xmlns:a16="http://schemas.microsoft.com/office/drawing/2014/main" id="{B5A270B3-A514-4949-B23A-E4AE043B7AC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23916" y="-56662"/>
              <a:ext cx="1485418" cy="875471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2807433" y="522990"/>
            <a:ext cx="19832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1.</a:t>
            </a:r>
            <a:r>
              <a:rPr lang="th-TH" b="1" dirty="0" smtClean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ชื่อเรื่อง (</a:t>
            </a:r>
            <a:r>
              <a:rPr lang="en-US" b="1" dirty="0" smtClean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Title</a:t>
            </a:r>
            <a:r>
              <a:rPr lang="th-TH" b="1" dirty="0" smtClean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)</a:t>
            </a:r>
            <a:endParaRPr lang="th-TH" b="1" dirty="0"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4850" y="1239912"/>
            <a:ext cx="110459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2.</a:t>
            </a:r>
            <a:r>
              <a:rPr lang="th-TH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ตัวชี้วัดหลัก </a:t>
            </a:r>
            <a:r>
              <a:rPr lang="th-TH" b="1" dirty="0" smtClean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(</a:t>
            </a:r>
            <a:r>
              <a:rPr lang="en-US" b="1" dirty="0" smtClean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Core SDGs</a:t>
            </a:r>
            <a:r>
              <a:rPr lang="th-TH" b="1" dirty="0" smtClean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) </a:t>
            </a:r>
            <a:r>
              <a:rPr lang="th-TH" b="1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**ซึ่ง</a:t>
            </a:r>
            <a:r>
              <a:rPr lang="th-TH" b="1" u="sng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คณาจารย์ผู้รับผิดชอบโครงการ</a:t>
            </a:r>
            <a:r>
              <a:rPr lang="th-TH" b="1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หารือตัวชี้วัดร่วมกับ</a:t>
            </a:r>
            <a:r>
              <a:rPr lang="th-TH" b="1" u="sng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ศูนย์บริการวิชาการ</a:t>
            </a:r>
            <a:r>
              <a:rPr lang="th-TH" b="1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**</a:t>
            </a:r>
            <a:endParaRPr lang="th-TH" b="1" dirty="0">
              <a:solidFill>
                <a:srgbClr val="FF0000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9295" y="1843199"/>
            <a:ext cx="40158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3.</a:t>
            </a:r>
            <a:r>
              <a:rPr lang="th-TH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ตัวชี้วัดที่เกี่ยวข้อง </a:t>
            </a:r>
            <a:r>
              <a:rPr lang="th-TH" b="1" dirty="0" smtClean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(</a:t>
            </a:r>
            <a:r>
              <a:rPr lang="en-US" b="1" dirty="0" smtClean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Related SDGs</a:t>
            </a:r>
            <a:r>
              <a:rPr lang="th-TH" b="1" dirty="0" smtClean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)</a:t>
            </a:r>
            <a:endParaRPr lang="en-US" b="1" dirty="0"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4851" y="2446486"/>
            <a:ext cx="37307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4.</a:t>
            </a:r>
            <a:r>
              <a:rPr lang="th-TH" b="1" dirty="0" smtClean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  <a:r>
              <a:rPr lang="th-TH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วาระการพัฒนา</a:t>
            </a:r>
            <a:r>
              <a:rPr lang="en-US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  <a:r>
              <a:rPr lang="en-US" b="1" dirty="0" smtClean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SDGs</a:t>
            </a:r>
            <a:r>
              <a:rPr lang="th-TH" b="1" dirty="0" smtClean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(</a:t>
            </a:r>
            <a:r>
              <a:rPr lang="en-US" b="1" dirty="0" smtClean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Agenda</a:t>
            </a:r>
            <a:r>
              <a:rPr lang="th-TH" b="1" dirty="0" smtClean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)</a:t>
            </a:r>
            <a:endParaRPr lang="th-TH" b="1" dirty="0"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8277" y="3043439"/>
            <a:ext cx="51635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5.</a:t>
            </a:r>
            <a:r>
              <a:rPr lang="th-TH" b="1" dirty="0" smtClean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  <a:r>
              <a:rPr lang="th-TH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รูปที่สะท้อนสื่อสารถึงงาน </a:t>
            </a:r>
            <a:r>
              <a:rPr lang="en-US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1 </a:t>
            </a:r>
            <a:r>
              <a:rPr lang="th-TH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– </a:t>
            </a:r>
            <a:r>
              <a:rPr lang="en-US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 </a:t>
            </a:r>
            <a:r>
              <a:rPr lang="th-TH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รูป </a:t>
            </a:r>
            <a:r>
              <a:rPr lang="th-TH" b="1" dirty="0" smtClean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(</a:t>
            </a:r>
            <a:r>
              <a:rPr lang="en-US" b="1" dirty="0" smtClean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Banner)</a:t>
            </a:r>
            <a:endParaRPr lang="th-TH" b="1" dirty="0"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5136" y="3619806"/>
            <a:ext cx="37404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6.</a:t>
            </a:r>
            <a:r>
              <a:rPr lang="th-TH" b="1" dirty="0" smtClean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เนื้อหาสำคัญ (</a:t>
            </a:r>
            <a:r>
              <a:rPr lang="en-US" b="1" dirty="0" smtClean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Content Story</a:t>
            </a:r>
            <a:r>
              <a:rPr lang="th-TH" b="1" dirty="0" smtClean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)</a:t>
            </a:r>
            <a:r>
              <a:rPr lang="en-US" b="1" dirty="0" smtClean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  <a:endParaRPr lang="th-TH" b="1" dirty="0"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25136" y="4279433"/>
            <a:ext cx="75697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dk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7. </a:t>
            </a:r>
            <a:r>
              <a:rPr lang="th-TH" b="1" dirty="0" smtClean="0">
                <a:solidFill>
                  <a:schemeClr val="dk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ข้อมูลการตอบโจทย์ </a:t>
            </a:r>
            <a:r>
              <a:rPr lang="en-US" b="1" dirty="0" smtClean="0">
                <a:solidFill>
                  <a:schemeClr val="dk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SDGs/ </a:t>
            </a:r>
            <a:r>
              <a:rPr lang="th-TH" b="1" dirty="0" smtClean="0">
                <a:solidFill>
                  <a:schemeClr val="dk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การแสดงผลลัพธ์เชิงตัวเลข (</a:t>
            </a:r>
            <a:r>
              <a:rPr lang="en-US" b="1" dirty="0" smtClean="0">
                <a:solidFill>
                  <a:schemeClr val="dk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Infographic</a:t>
            </a:r>
            <a:r>
              <a:rPr lang="th-TH" b="1" dirty="0" smtClean="0">
                <a:solidFill>
                  <a:schemeClr val="dk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)</a:t>
            </a:r>
            <a:r>
              <a:rPr lang="en-US" b="1" dirty="0" smtClean="0">
                <a:solidFill>
                  <a:schemeClr val="dk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  <a:r>
              <a:rPr lang="th-TH" b="1" dirty="0" smtClean="0">
                <a:solidFill>
                  <a:schemeClr val="dk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  <a:endParaRPr lang="th-TH" b="1" dirty="0"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49295" y="4943679"/>
            <a:ext cx="32373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8.</a:t>
            </a:r>
            <a:r>
              <a:rPr lang="th-TH" b="1" dirty="0" smtClean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  <a:r>
              <a:rPr lang="th-TH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ภาพประกอบ </a:t>
            </a:r>
            <a:r>
              <a:rPr lang="th-TH" b="1" dirty="0" smtClean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(</a:t>
            </a:r>
            <a:r>
              <a:rPr lang="en-US" b="1" dirty="0" smtClean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Photo</a:t>
            </a:r>
            <a:r>
              <a:rPr lang="th-TH" b="1" dirty="0" smtClean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)</a:t>
            </a:r>
            <a:endParaRPr lang="th-TH" b="1" dirty="0"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25135" y="5607926"/>
            <a:ext cx="55112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9.</a:t>
            </a:r>
            <a:r>
              <a:rPr lang="th-TH" b="1" dirty="0" smtClean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หลักฐานที่เกี่ยวข้อง (</a:t>
            </a:r>
            <a:r>
              <a:rPr lang="en-US" b="1" dirty="0" smtClean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Related Link</a:t>
            </a:r>
            <a:r>
              <a:rPr lang="th-TH" b="1" dirty="0" smtClean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)</a:t>
            </a:r>
            <a:endParaRPr lang="th-TH" b="1" dirty="0"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8421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87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00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3118</TotalTime>
  <Words>103</Words>
  <Application>Microsoft Office PowerPoint</Application>
  <PresentationFormat>Widescreen</PresentationFormat>
  <Paragraphs>12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Angsana New</vt:lpstr>
      <vt:lpstr>Arial</vt:lpstr>
      <vt:lpstr>Calibri</vt:lpstr>
      <vt:lpstr>Calibri Light</vt:lpstr>
      <vt:lpstr>Cordia New</vt:lpstr>
      <vt:lpstr>Tahoma</vt:lpstr>
      <vt:lpstr>TH SarabunPSK</vt:lpstr>
      <vt:lpstr>ธีมของ Office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10</dc:creator>
  <cp:lastModifiedBy>Kanatawan Uengsakul</cp:lastModifiedBy>
  <cp:revision>118</cp:revision>
  <cp:lastPrinted>2023-05-03T08:03:14Z</cp:lastPrinted>
  <dcterms:created xsi:type="dcterms:W3CDTF">2022-06-16T02:58:51Z</dcterms:created>
  <dcterms:modified xsi:type="dcterms:W3CDTF">2023-05-03T08:07:41Z</dcterms:modified>
</cp:coreProperties>
</file>